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94656" autoAdjust="0"/>
  </p:normalViewPr>
  <p:slideViewPr>
    <p:cSldViewPr>
      <p:cViewPr varScale="1">
        <p:scale>
          <a:sx n="102" d="100"/>
          <a:sy n="102" d="100"/>
        </p:scale>
        <p:origin x="1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46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2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4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3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75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84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1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87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BD6E-E840-4671-9B1F-817ACAAC0E6C}" type="datetimeFigureOut">
              <a:rPr lang="it-IT" smtClean="0"/>
              <a:pPr/>
              <a:t>08/04/21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440F-7E02-4D2B-9D29-1E3670F5D6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6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-26805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accent2">
                    <a:lumMod val="75000"/>
                  </a:schemeClr>
                </a:solidFill>
                <a:latin typeface="Colonna MT" panose="04020805060202030203" pitchFamily="82" charset="0"/>
              </a:rPr>
              <a:t>Propaganda, Realtà e Narrazione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028384" cy="4327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7824-Lili-Marlene.mp3" descr="7824-Lili-Marlene.mp3">
            <a:hlinkClick r:id="" action="ppaction://media"/>
            <a:extLst>
              <a:ext uri="{FF2B5EF4-FFF2-40B4-BE49-F238E27FC236}">
                <a16:creationId xmlns:a16="http://schemas.microsoft.com/office/drawing/2014/main" id="{F89A5500-1EFD-D344-98F8-9842E655EC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2483" y="5863094"/>
            <a:ext cx="812800" cy="81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9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3"/>
    </mc:Choice>
    <mc:Fallback xmlns="">
      <p:transition spd="slow" advTm="11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29600" cy="1440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" y="116632"/>
            <a:ext cx="647700" cy="1151466"/>
          </a:xfr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188624" y="0"/>
            <a:ext cx="288032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11291" r="4003" b="12913"/>
          <a:stretch/>
        </p:blipFill>
        <p:spPr>
          <a:xfrm>
            <a:off x="251520" y="202599"/>
            <a:ext cx="4320480" cy="6478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29" y="229018"/>
            <a:ext cx="3488199" cy="6452161"/>
          </a:xfrm>
          <a:prstGeom prst="snip2DiagRect">
            <a:avLst>
              <a:gd name="adj1" fmla="val 1940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4941008" y="235549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Gabriola" panose="04040605051002020D02" pitchFamily="82" charset="0"/>
              </a:rPr>
              <a:t>Un uomo esile si reggeva a lei, sembrava zoppo. Non lo riconobbi. Poi con voce appena percettibile, l’uomo disse: «Sono io». E mi si spaccò il cuore.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3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6"/>
    </mc:Choice>
    <mc:Fallback xmlns="">
      <p:transition spd="slow" advTm="17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-1116632" y="274638"/>
            <a:ext cx="648072" cy="11430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4568" y="3075631"/>
            <a:ext cx="215900" cy="383822"/>
          </a:xfr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8139" r="8145" b="15916"/>
          <a:stretch/>
        </p:blipFill>
        <p:spPr>
          <a:xfrm>
            <a:off x="5508104" y="332656"/>
            <a:ext cx="3006831" cy="4243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79511" y="836712"/>
            <a:ext cx="5184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Gabriola" panose="04040605051002020D02" pitchFamily="82" charset="0"/>
              </a:rPr>
              <a:t>«Il Fuhrer avrebbe consegnato una </a:t>
            </a:r>
            <a:r>
              <a:rPr lang="it-IT" sz="2000" dirty="0" err="1">
                <a:solidFill>
                  <a:schemeClr val="bg1"/>
                </a:solidFill>
                <a:latin typeface="Gabriola" panose="04040605051002020D02" pitchFamily="82" charset="0"/>
              </a:rPr>
              <a:t>Ehrenkreuz</a:t>
            </a:r>
            <a:r>
              <a:rPr lang="it-IT" sz="2000" dirty="0">
                <a:solidFill>
                  <a:schemeClr val="bg1"/>
                </a:solidFill>
                <a:latin typeface="Gabriola" panose="04040605051002020D02" pitchFamily="82" charset="0"/>
              </a:rPr>
              <a:t> d’oro alle più brave, che erano riuscite a sfornare sino a otto figli sani, pazienza se in seguito qualcuno sarebbe morto di fame o di tifo ben prima che gli crescesse la barba, ben prima di indossare un reggiseno, e pazienza se qualcun altro sarebbe morto in guerra: l’importante era che ci fossero nuove leve da mandare al fronte, nuove femmine da ingravidare»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5" y="3645024"/>
            <a:ext cx="5019931" cy="2783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4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7"/>
    </mc:Choice>
    <mc:Fallback xmlns="">
      <p:transition spd="slow" advTm="30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160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86" y="-747713"/>
            <a:ext cx="534427" cy="288925"/>
          </a:xfrm>
        </p:spPr>
      </p:pic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2" y="1982743"/>
            <a:ext cx="7023355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467544" y="476672"/>
            <a:ext cx="470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Gabriola" panose="04040605051002020D02" pitchFamily="82" charset="0"/>
              </a:rPr>
              <a:t>«Si erano dovute fermare nel bosco: sudando e gemendo.»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105273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Gabriola" panose="04040605051002020D02" pitchFamily="82" charset="0"/>
              </a:rPr>
              <a:t>«Elfriede lo aveva seppellito ai piedi di una betulla mentre lei cercava di calmare il respiro.»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67149" y="6053668"/>
            <a:ext cx="6516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«Non ricorderò mai quale,» disse «Non potrò mai andare a trovarlo»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4"/>
    </mc:Choice>
    <mc:Fallback xmlns="">
      <p:transition spd="slow" advTm="30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28600" y="274638"/>
            <a:ext cx="144016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13" y="3652868"/>
            <a:ext cx="215900" cy="420627"/>
          </a:xfr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1027" r="2493" b="7808"/>
          <a:stretch/>
        </p:blipFill>
        <p:spPr>
          <a:xfrm>
            <a:off x="323528" y="301070"/>
            <a:ext cx="3344562" cy="6252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4910266" y="2951946"/>
            <a:ext cx="326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Gabriola" panose="04040605051002020D02" pitchFamily="82" charset="0"/>
              </a:rPr>
              <a:t>«Sembravamo tutte consenzienti, in Germania»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3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4"/>
    </mc:Choice>
    <mc:Fallback xmlns="">
      <p:transition spd="slow" advTm="17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43204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5322" y="-242888"/>
            <a:ext cx="53355" cy="71438"/>
          </a:xfr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76" y="202332"/>
            <a:ext cx="4819836" cy="6453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0" y="620687"/>
            <a:ext cx="4139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«D’altra parte, </a:t>
            </a:r>
            <a:r>
              <a:rPr lang="it-IT" sz="2000" i="1" dirty="0">
                <a:solidFill>
                  <a:schemeClr val="bg1"/>
                </a:solidFill>
                <a:latin typeface="Gabriola" panose="04040605051002020D02" pitchFamily="82" charset="0"/>
              </a:rPr>
              <a:t>lei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era andata all’appuntamento. Sapeva che sarebbe successo . Non c’era nessun altro motivo perché quella notte lui fosse li.»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4031" y="3573016"/>
            <a:ext cx="3911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Le invasate non rinunciarono ai commenti: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«Prima lo fai entrare di nascosto in caserma e poi dici che è colpa sua?»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«Eh no cara così non vale»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7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44"/>
    </mc:Choice>
    <mc:Fallback xmlns="">
      <p:transition spd="slow" advTm="26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88640" y="274638"/>
            <a:ext cx="36004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84568" y="1600200"/>
            <a:ext cx="360040" cy="45259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5516" y="2167116"/>
            <a:ext cx="87129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Gabriola" panose="04040605051002020D02" pitchFamily="82" charset="0"/>
              </a:rPr>
              <a:t>Progetto realizzato dagli alunni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Gabriola" panose="04040605051002020D02" pitchFamily="82" charset="0"/>
              </a:rPr>
              <a:t>Ludovica Boi, Margherita Cattaneo, Francesca Conti E Alessandro Grassa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Gabriola" panose="04040605051002020D02" pitchFamily="82" charset="0"/>
              </a:rPr>
              <a:t>della classe 4^H, scuola Liceo Scientifico Antonio Pacinotti.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Gabriola" panose="04040605051002020D02" pitchFamily="82" charset="0"/>
              </a:rPr>
              <a:t>Tutor: Professoressa Antonella Sanna.</a:t>
            </a:r>
          </a:p>
          <a:p>
            <a:pPr algn="ctr"/>
            <a:endParaRPr lang="it-IT" sz="2800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endParaRPr lang="it-IT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Smile 5"/>
          <p:cNvSpPr/>
          <p:nvPr/>
        </p:nvSpPr>
        <p:spPr>
          <a:xfrm>
            <a:off x="4114800" y="4365104"/>
            <a:ext cx="914400" cy="914400"/>
          </a:xfrm>
          <a:prstGeom prst="smileyFac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8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0"/>
    </mc:Choice>
    <mc:Fallback xmlns="">
      <p:transition spd="slow" advTm="1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6.2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262</Words>
  <Application>Microsoft Macintosh PowerPoint</Application>
  <PresentationFormat>Presentazione su schermo (4:3)</PresentationFormat>
  <Paragraphs>15</Paragraphs>
  <Slides>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Colonna MT</vt:lpstr>
      <vt:lpstr>Gabriola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Letizia Masia</cp:lastModifiedBy>
  <cp:revision>38</cp:revision>
  <dcterms:created xsi:type="dcterms:W3CDTF">2021-03-23T14:53:00Z</dcterms:created>
  <dcterms:modified xsi:type="dcterms:W3CDTF">2021-04-08T19:23:20Z</dcterms:modified>
</cp:coreProperties>
</file>